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8"/>
  </p:notesMasterIdLst>
  <p:sldIdLst>
    <p:sldId id="256" r:id="rId2"/>
    <p:sldId id="269" r:id="rId3"/>
    <p:sldId id="267" r:id="rId4"/>
    <p:sldId id="266" r:id="rId5"/>
    <p:sldId id="268" r:id="rId6"/>
    <p:sldId id="27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DA38318-71AD-415D-9E25-23FF3AD8C391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3DFF11-081A-4108-B2C4-1434B5E6B26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216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68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388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43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871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69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721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373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315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315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143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868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6DC01B-B5E3-4E0A-98CB-CCF4D3ED91F4}" type="datetimeFigureOut">
              <a:rPr lang="he-IL" smtClean="0"/>
              <a:t>ה'/טבת/תשע"ט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3B75ED-CE8B-4260-A9B2-D3E5344A944F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83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89045" y="331127"/>
            <a:ext cx="10320902" cy="1498917"/>
          </a:xfrm>
        </p:spPr>
        <p:txBody>
          <a:bodyPr>
            <a:noAutofit/>
          </a:bodyPr>
          <a:lstStyle/>
          <a:p>
            <a:r>
              <a:rPr lang="he-IL" sz="4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אנשים מאמינים למה שהם רואים ולאנשים שמאמינים ברעיונות שלהם</a:t>
            </a:r>
          </a:p>
        </p:txBody>
      </p:sp>
      <p:pic>
        <p:nvPicPr>
          <p:cNvPr id="4" name="מציין מיקום תוכן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043" y="2033156"/>
            <a:ext cx="5823823" cy="388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למה התרחש המעבר ל </a:t>
            </a:r>
            <a:r>
              <a:rPr lang="en-US" dirty="0">
                <a:latin typeface="Adobe Caslon Pro" panose="0205050205050A020403" pitchFamily="18" charset="0"/>
                <a:cs typeface="Guttman Hatzvi" panose="02010401010101010101" pitchFamily="2" charset="-79"/>
              </a:rPr>
              <a:t>VOD</a:t>
            </a:r>
            <a:endParaRPr lang="he-IL" dirty="0">
              <a:latin typeface="Adobe Caslon Pro" panose="0205050205050A020403" pitchFamily="18" charset="0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1931438" y="2196427"/>
            <a:ext cx="9327502" cy="4967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המובייל </a:t>
            </a:r>
            <a:r>
              <a:rPr lang="he-IL" dirty="0"/>
              <a:t>שם את </a:t>
            </a:r>
            <a:r>
              <a:rPr lang="he-IL" dirty="0" err="1"/>
              <a:t>הוידאו</a:t>
            </a:r>
            <a:r>
              <a:rPr lang="he-IL" dirty="0"/>
              <a:t> </a:t>
            </a:r>
            <a:r>
              <a:rPr lang="he-IL" dirty="0" smtClean="0"/>
              <a:t>במרכז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חיפוש מידע </a:t>
            </a:r>
            <a:r>
              <a:rPr lang="he-IL" dirty="0" err="1" smtClean="0"/>
              <a:t>בוידאו</a:t>
            </a:r>
            <a:r>
              <a:rPr lang="he-IL" dirty="0" smtClean="0"/>
              <a:t> הופך לסטנדרט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התכנסות </a:t>
            </a:r>
            <a:r>
              <a:rPr lang="he-IL" dirty="0"/>
              <a:t>לספקים גדולים שמכתיבים את הכלים ואת סדר היום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/>
              <a:t>ירידה בעלויות של יצירת תכנים – פשטות בהקמת אולפנים ויכולות </a:t>
            </a:r>
            <a:r>
              <a:rPr lang="en-US" dirty="0"/>
              <a:t>PRE</a:t>
            </a:r>
            <a:r>
              <a:rPr lang="he-IL" dirty="0"/>
              <a:t> בעלויות נמוכות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LIVE STREAMING</a:t>
            </a:r>
            <a:endParaRPr lang="he-IL" dirty="0"/>
          </a:p>
          <a:p>
            <a:pPr>
              <a:buFont typeface="Wingdings" panose="05000000000000000000" pitchFamily="2" charset="2"/>
              <a:buChar char="v"/>
            </a:pPr>
            <a:r>
              <a:rPr lang="he-IL" dirty="0"/>
              <a:t>מתפתחות טכנולוגיות </a:t>
            </a:r>
            <a:r>
              <a:rPr lang="he-IL" dirty="0" smtClean="0"/>
              <a:t>אשר </a:t>
            </a:r>
            <a:r>
              <a:rPr lang="he-IL" dirty="0"/>
              <a:t>משפרות באופן מתמיד את הערכים המוספים</a:t>
            </a:r>
          </a:p>
          <a:p>
            <a:pPr>
              <a:buFont typeface="Wingdings" panose="05000000000000000000" pitchFamily="2" charset="2"/>
              <a:buChar char="v"/>
            </a:pPr>
            <a:endParaRPr lang="he-IL" dirty="0" smtClean="0"/>
          </a:p>
          <a:p>
            <a:pPr>
              <a:buFont typeface="Wingdings" panose="05000000000000000000" pitchFamily="2" charset="2"/>
              <a:buChar char="v"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2079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1804" y="137314"/>
            <a:ext cx="10763794" cy="145075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חדשנות בתחום ה </a:t>
            </a:r>
            <a:r>
              <a:rPr lang="en-US" dirty="0" smtClean="0">
                <a:latin typeface="Adobe Caslon Pro Bold" panose="0205070206050A020403" pitchFamily="18" charset="0"/>
                <a:cs typeface="Guttman Hatzvi" panose="02010401010101010101" pitchFamily="2" charset="-79"/>
              </a:rPr>
              <a:t>VOD</a:t>
            </a:r>
            <a:endParaRPr lang="he-IL" dirty="0">
              <a:latin typeface="Adobe Caslon Pro Bold" panose="0205070206050A020403" pitchFamily="18" charset="0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4039532" y="1890712"/>
            <a:ext cx="7125478" cy="4967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חיפוש </a:t>
            </a:r>
            <a:r>
              <a:rPr lang="he-IL" sz="2400" dirty="0" err="1" smtClean="0"/>
              <a:t>בוידאו</a:t>
            </a:r>
            <a:r>
              <a:rPr lang="he-IL" sz="2400" dirty="0" smtClean="0"/>
              <a:t> ויכולות </a:t>
            </a:r>
            <a:r>
              <a:rPr lang="en-US" sz="2400" dirty="0" smtClean="0"/>
              <a:t>AI</a:t>
            </a:r>
            <a:endParaRPr lang="he-IL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סרטים </a:t>
            </a:r>
            <a:r>
              <a:rPr lang="he-IL" sz="2400" dirty="0"/>
              <a:t>מסתעפים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אפשרות לאינטראקציה תוך </a:t>
            </a:r>
            <a:r>
              <a:rPr lang="he-IL" sz="2400" dirty="0"/>
              <a:t>כדי צפייה </a:t>
            </a:r>
            <a:r>
              <a:rPr lang="en-US" sz="2400" dirty="0"/>
              <a:t>H5P</a:t>
            </a:r>
            <a:r>
              <a:rPr lang="he-IL" sz="24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/>
              <a:t>תגיות והערות משותפות על גבי </a:t>
            </a:r>
            <a:r>
              <a:rPr lang="en-US" sz="2400" dirty="0"/>
              <a:t>Time line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VR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/>
              <a:t>פלטפורמות </a:t>
            </a:r>
            <a:r>
              <a:rPr lang="en-US" sz="2400" dirty="0"/>
              <a:t>VOD</a:t>
            </a:r>
            <a:r>
              <a:rPr lang="he-IL" sz="2400" dirty="0"/>
              <a:t> מקומיות</a:t>
            </a:r>
            <a:r>
              <a:rPr lang="en-US" sz="24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/>
              <a:t>תמלול אוטומטי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/>
              <a:t>וידאו מותאם </a:t>
            </a:r>
            <a:r>
              <a:rPr lang="he-IL" sz="2400" dirty="0" smtClean="0"/>
              <a:t>אישית - </a:t>
            </a:r>
            <a:r>
              <a:rPr lang="en-US" sz="2400" dirty="0" err="1" smtClean="0"/>
              <a:t>Sundeysky</a:t>
            </a:r>
            <a:endParaRPr lang="he-IL" sz="2400" dirty="0"/>
          </a:p>
          <a:p>
            <a:pPr>
              <a:buFont typeface="Wingdings" panose="05000000000000000000" pitchFamily="2" charset="2"/>
              <a:buChar char="v"/>
            </a:pP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23226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ערך מוסף ביישום וידאו בלמידה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40080" y="203592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שיפור שירות או "שירותים אקדמיים"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חסכון בעלויות בז'אנר הלמידה המסורתית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יישום לצורך הקניית מיומנויות: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e-IL" dirty="0" smtClean="0"/>
              <a:t>למידה עצמית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e-IL" dirty="0" smtClean="0"/>
              <a:t>הקניית יכולות ותרגול פרזנטציה והעברת מסר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e-IL" dirty="0" smtClean="0"/>
              <a:t>סימולציה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כלי להתאמות למידה (למשל שינוי קצב הצפייה)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בחירת המרצה/שיעור המתאים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השלמות תוך כדי למידה ואפשרויות של למידה מסועפת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068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הערך המוסף של מערכת ניהול וידאו </a:t>
            </a:r>
            <a:r>
              <a:rPr lang="he-IL" sz="4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מרכזית - </a:t>
            </a:r>
            <a:r>
              <a:rPr lang="he-IL" sz="4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קלטורה</a:t>
            </a:r>
            <a:endParaRPr lang="he-IL" sz="40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התממשקות למודל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e-IL" dirty="0" smtClean="0"/>
              <a:t>ממשק אוטומטי לכיתות מצולמות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e-IL" b="1" dirty="0" smtClean="0"/>
              <a:t>הפיכת </a:t>
            </a:r>
            <a:r>
              <a:rPr lang="he-IL" b="1" dirty="0" err="1" smtClean="0"/>
              <a:t>הוידאו</a:t>
            </a:r>
            <a:r>
              <a:rPr lang="he-IL" b="1" dirty="0" smtClean="0"/>
              <a:t> לאמצעי לביטוי ותקשורת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פורטל וידאו אקדמי מנוהל הרשאות – מאפשר "נחיתה קלה" למרצים החוששים מצילום והעלאתו לרשת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אמצעי לניהול הנכסים האקדמיים – ניהול זכויות יוצרים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יכולות </a:t>
            </a:r>
            <a:r>
              <a:rPr lang="en-US" dirty="0" smtClean="0"/>
              <a:t>OCR</a:t>
            </a:r>
            <a:r>
              <a:rPr lang="he-IL" dirty="0" smtClean="0"/>
              <a:t> וחיפוש בתוך הסרטים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 אי תלות בחומרה – חופש בחירה בהתאם לאיכויות אותם מגדיר הארגון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14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1804" y="137314"/>
            <a:ext cx="10763794" cy="145075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מאפייני ה </a:t>
            </a:r>
            <a:r>
              <a:rPr lang="en-US" dirty="0" smtClean="0">
                <a:latin typeface="Adobe Caslon Pro" panose="0205050205050A020403" pitchFamily="18" charset="0"/>
                <a:cs typeface="Guttman Hatzvi" panose="02010401010101010101" pitchFamily="2" charset="-79"/>
              </a:rPr>
              <a:t>VLOG</a:t>
            </a:r>
            <a:endParaRPr lang="he-IL" dirty="0">
              <a:latin typeface="Adobe Caslon Pro" panose="0205050205050A020403" pitchFamily="18" charset="0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4058193" y="2161299"/>
            <a:ext cx="7125478" cy="339041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בניית סיפור</a:t>
            </a:r>
            <a:endParaRPr lang="he-I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יצירת סקריפט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בחירת תכנים חיצוניים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צילום באולפן – תאורה, סאונד, טלפרומפטר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שילוב מוזיקה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הוספת </a:t>
            </a:r>
            <a:r>
              <a:rPr lang="he-IL" sz="2400" dirty="0" err="1" smtClean="0"/>
              <a:t>כיתוביות</a:t>
            </a:r>
            <a:r>
              <a:rPr lang="he-IL" sz="24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dirty="0" smtClean="0"/>
              <a:t>העלאה לרשת</a:t>
            </a:r>
            <a:endParaRPr lang="he-IL" sz="2400" dirty="0"/>
          </a:p>
          <a:p>
            <a:pPr>
              <a:buFont typeface="Wingdings" panose="05000000000000000000" pitchFamily="2" charset="2"/>
              <a:buChar char="v"/>
            </a:pPr>
            <a:endParaRPr lang="he-IL" sz="2400" dirty="0" smtClean="0"/>
          </a:p>
        </p:txBody>
      </p:sp>
      <p:pic>
        <p:nvPicPr>
          <p:cNvPr id="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8" y="4889241"/>
            <a:ext cx="1293877" cy="129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3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314</TotalTime>
  <Words>227</Words>
  <Application>Microsoft Office PowerPoint</Application>
  <PresentationFormat>מסך רחב</PresentationFormat>
  <Paragraphs>43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5" baseType="lpstr">
      <vt:lpstr>Adobe Caslon Pro</vt:lpstr>
      <vt:lpstr>Adobe Caslon Pro Bold</vt:lpstr>
      <vt:lpstr>Arial</vt:lpstr>
      <vt:lpstr>Calibri</vt:lpstr>
      <vt:lpstr>Calibri Light</vt:lpstr>
      <vt:lpstr>Guttman Hatzvi</vt:lpstr>
      <vt:lpstr>Times New Roman</vt:lpstr>
      <vt:lpstr>Wingdings</vt:lpstr>
      <vt:lpstr>מבט לאחור</vt:lpstr>
      <vt:lpstr>אנשים מאמינים למה שהם רואים ולאנשים שמאמינים ברעיונות שלהם</vt:lpstr>
      <vt:lpstr>למה התרחש המעבר ל VOD</vt:lpstr>
      <vt:lpstr>חדשנות בתחום ה VOD</vt:lpstr>
      <vt:lpstr>ערך מוסף ביישום וידאו בלמידה</vt:lpstr>
      <vt:lpstr>הערך המוסף של מערכת ניהול וידאו מרכזית - קלטורה</vt:lpstr>
      <vt:lpstr>מאפייני ה VLOG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למה ויזואל? למה וידאו?</dc:title>
  <dc:creator>Ilan Ben-Shimon</dc:creator>
  <cp:lastModifiedBy>Ilan Ben-Shimon</cp:lastModifiedBy>
  <cp:revision>18</cp:revision>
  <dcterms:created xsi:type="dcterms:W3CDTF">2018-11-07T11:18:14Z</dcterms:created>
  <dcterms:modified xsi:type="dcterms:W3CDTF">2018-12-13T14:04:17Z</dcterms:modified>
</cp:coreProperties>
</file>